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7C51-8D42-4A60-AA30-6DF91DC3B29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1B5B-01F1-4166-AAA9-68126FEF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55" y="1425388"/>
            <a:ext cx="9875520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Școala Gimnazială ,, Ion Agârbiceanu” Cluj-Napoca</a:t>
            </a:r>
            <a:endParaRPr lang="en-US" sz="36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185" descr="D:\Loredana\!! DECOR\Scoala Ion Agarbiceanu\Logo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6" y="171987"/>
            <a:ext cx="1974002" cy="79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phic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312" y="5620764"/>
            <a:ext cx="1752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71647" y="5626557"/>
            <a:ext cx="3089395" cy="32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iagarbiceanucj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.ro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87594" y="45579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87594" y="50151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9071" y="5257073"/>
            <a:ext cx="6515811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E-mail ionagarbiceanu@yahoo.com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Telefon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0264 446556  Fax 0264 462279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Adresa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Grădinarilor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1, 400632, Cluj-Napoca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47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b="22170"/>
          <a:stretch/>
        </p:blipFill>
        <p:spPr bwMode="auto">
          <a:xfrm>
            <a:off x="717549" y="226120"/>
            <a:ext cx="3163275" cy="142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198">
            <a:off x="9185302" y="2280775"/>
            <a:ext cx="2758168" cy="20674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2"/>
          <a:stretch/>
        </p:blipFill>
        <p:spPr>
          <a:xfrm rot="788986">
            <a:off x="679232" y="2894046"/>
            <a:ext cx="4673053" cy="203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9978">
            <a:off x="5779615" y="4488407"/>
            <a:ext cx="59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î</a:t>
            </a:r>
            <a:r>
              <a:rPr lang="ro-RO" sz="3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nvățământ interactiv</a:t>
            </a:r>
            <a:endParaRPr lang="en-US" sz="32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35179">
            <a:off x="3110682" y="1251807"/>
            <a:ext cx="53165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00B0F0"/>
                </a:solidFill>
                <a:latin typeface="Arial Black" panose="020B0A04020102020204" pitchFamily="34" charset="0"/>
              </a:rPr>
              <a:t>...predare digitalizată,</a:t>
            </a:r>
            <a:endParaRPr lang="en-US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iagarbiceanucj.ro/wp-content/uploads/2017/12/IMG_2118-e1516042024362-22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330">
            <a:off x="357808" y="1120786"/>
            <a:ext cx="1857746" cy="24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iagarbiceanucj.ro/wp-content/uploads/2017/12/IMG_2139-e1513020352766-22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30" y="883020"/>
            <a:ext cx="1830722" cy="24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www.iagarbiceanucj.ro/wp-content/uploads/2017/11/Scoala-Gimnaziala-Ion-Agarbiceanu-Cluj_Napoca-sala-de-sedinte-300x1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959">
            <a:off x="4398586" y="3804032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iagarbiceanucj.ro/wp-content/uploads/2017/12/IMG_2168-300x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964">
            <a:off x="8112270" y="3506039"/>
            <a:ext cx="3372045" cy="25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www.iagarbiceanucj.ro/wp-content/uploads/2017/12/IMG_2160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4" y="1013054"/>
            <a:ext cx="2749533" cy="20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7" y="4119641"/>
            <a:ext cx="3568462" cy="26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1606732"/>
            <a:ext cx="9927772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45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săli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4 cabinet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fi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zică, chiminie, biologie, TIC),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cabinet pediatric,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stomatologic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consiliere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psiholog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logoped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bibliotecă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sală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mese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sală de sport, teren sintetic,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locuri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joacă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interior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ștafete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coridoare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scrierea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impresiilor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coridoare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exprimarea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unei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stări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0445"/>
            <a:ext cx="6126478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FESTIVALUL </a:t>
            </a:r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NAȚIONAL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FOLCLOR</a:t>
            </a:r>
            <a:endParaRPr lang="ro-RO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iția a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I- 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23165" y="4535772"/>
            <a:ext cx="4802776" cy="108401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 JUDEȚEAN ,, COMUNITATEA ECO-CIVICĂ”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2"/>
          <a:stretch/>
        </p:blipFill>
        <p:spPr>
          <a:xfrm>
            <a:off x="806608" y="2803825"/>
            <a:ext cx="5241495" cy="3897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025">
            <a:off x="5563497" y="980030"/>
            <a:ext cx="6203812" cy="2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432" y="814170"/>
            <a:ext cx="2574166" cy="6463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TÂRGUL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 CRĂCIUN</a:t>
            </a:r>
            <a:endParaRPr lang="ro-RO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o-RO" dirty="0" smtClean="0">
                <a:latin typeface="Times New Roman" panose="02020603050405020304" pitchFamily="18" charset="0"/>
              </a:rPr>
              <a:t>- campanie umanitară-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139384">
            <a:off x="9175373" y="4989829"/>
            <a:ext cx="3012363" cy="7730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 ANTI BULLYING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 șosetelor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desperecheate-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219">
            <a:off x="401109" y="2200128"/>
            <a:ext cx="5107688" cy="3941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93">
            <a:off x="5710149" y="618634"/>
            <a:ext cx="5287113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546">
            <a:off x="3538996" y="2217535"/>
            <a:ext cx="8365204" cy="3162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71" y="4799896"/>
            <a:ext cx="3615209" cy="787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isometricBottom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ZIUA CĂRȚII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-campanie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lectură-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7910" y="162581"/>
            <a:ext cx="4493623" cy="36387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6950" y="398935"/>
            <a:ext cx="2926080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Drum sigur...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3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276" y="543376"/>
            <a:ext cx="3926652" cy="5847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o-RO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VIZITE TEMATICE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8465" y="574247"/>
            <a:ext cx="3480505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COMEMORĂRI ȘI ANIVERSĂRI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30" y="1128151"/>
            <a:ext cx="5420773" cy="2632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497483"/>
            <a:ext cx="4663876" cy="40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259" y="467006"/>
            <a:ext cx="6096000" cy="11866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OLIMPIADA GIMNAZIILOR ȘI CUPA TYMBAR JUNIOR</a:t>
            </a:r>
            <a:endParaRPr lang="ro-RO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fotbal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școlii-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CAMPIOANĂ NAȚIONALĂ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8319" y="5297267"/>
            <a:ext cx="2944909" cy="773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MAREA VOLUNTARIADĂ </a:t>
            </a:r>
            <a:endParaRPr lang="ro-RO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Locul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ro-R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nivel național-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37" y="880580"/>
            <a:ext cx="4607297" cy="3593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9"/>
          <a:stretch/>
        </p:blipFill>
        <p:spPr>
          <a:xfrm rot="20863755">
            <a:off x="796214" y="2114483"/>
            <a:ext cx="4747836" cy="38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3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Director</cp:lastModifiedBy>
  <cp:revision>95</cp:revision>
  <dcterms:created xsi:type="dcterms:W3CDTF">2020-02-02T07:55:52Z</dcterms:created>
  <dcterms:modified xsi:type="dcterms:W3CDTF">2020-02-03T11:03:10Z</dcterms:modified>
  <cp:contentStatus/>
</cp:coreProperties>
</file>