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740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6" d="100"/>
          <a:sy n="46" d="100"/>
        </p:scale>
        <p:origin x="-253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6307D1-5499-46FD-93FB-D8703943D330}" type="datetimeFigureOut">
              <a:rPr lang="ro-RO" smtClean="0"/>
              <a:t>23/03/2018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B0FA44-82F4-4B6C-9450-7EA879FF8560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26283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B0FA44-82F4-4B6C-9450-7EA879FF8560}" type="slidenum">
              <a:rPr lang="ro-RO" smtClean="0"/>
              <a:t>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91294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B0FA44-82F4-4B6C-9450-7EA879FF8560}" type="slidenum">
              <a:rPr lang="ro-RO" smtClean="0"/>
              <a:t>2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86803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D298-A128-4222-B8FD-E3F417168F6C}" type="datetimeFigureOut">
              <a:rPr lang="ro-RO" smtClean="0"/>
              <a:t>23/03/2018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7DF16-2E3D-4400-B30F-94C6630770D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96558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D298-A128-4222-B8FD-E3F417168F6C}" type="datetimeFigureOut">
              <a:rPr lang="ro-RO" smtClean="0"/>
              <a:t>23/03/2018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7DF16-2E3D-4400-B30F-94C6630770D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160265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D298-A128-4222-B8FD-E3F417168F6C}" type="datetimeFigureOut">
              <a:rPr lang="ro-RO" smtClean="0"/>
              <a:t>23/03/2018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7DF16-2E3D-4400-B30F-94C6630770D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20156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D298-A128-4222-B8FD-E3F417168F6C}" type="datetimeFigureOut">
              <a:rPr lang="ro-RO" smtClean="0"/>
              <a:t>23/03/2018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7DF16-2E3D-4400-B30F-94C6630770D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91780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D298-A128-4222-B8FD-E3F417168F6C}" type="datetimeFigureOut">
              <a:rPr lang="ro-RO" smtClean="0"/>
              <a:t>23/03/2018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7DF16-2E3D-4400-B30F-94C6630770D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80233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D298-A128-4222-B8FD-E3F417168F6C}" type="datetimeFigureOut">
              <a:rPr lang="ro-RO" smtClean="0"/>
              <a:t>23/03/2018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7DF16-2E3D-4400-B30F-94C6630770D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18234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D298-A128-4222-B8FD-E3F417168F6C}" type="datetimeFigureOut">
              <a:rPr lang="ro-RO" smtClean="0"/>
              <a:t>23/03/2018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7DF16-2E3D-4400-B30F-94C6630770D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4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D298-A128-4222-B8FD-E3F417168F6C}" type="datetimeFigureOut">
              <a:rPr lang="ro-RO" smtClean="0"/>
              <a:t>23/03/2018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7DF16-2E3D-4400-B30F-94C6630770D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59006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D298-A128-4222-B8FD-E3F417168F6C}" type="datetimeFigureOut">
              <a:rPr lang="ro-RO" smtClean="0"/>
              <a:t>23/03/2018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7DF16-2E3D-4400-B30F-94C6630770D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38844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D298-A128-4222-B8FD-E3F417168F6C}" type="datetimeFigureOut">
              <a:rPr lang="ro-RO" smtClean="0"/>
              <a:t>23/03/2018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7DF16-2E3D-4400-B30F-94C6630770D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8097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D298-A128-4222-B8FD-E3F417168F6C}" type="datetimeFigureOut">
              <a:rPr lang="ro-RO" smtClean="0"/>
              <a:t>23/03/2018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7DF16-2E3D-4400-B30F-94C6630770D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64815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6D298-A128-4222-B8FD-E3F417168F6C}" type="datetimeFigureOut">
              <a:rPr lang="ro-RO" smtClean="0"/>
              <a:t>23/03/2018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47DF16-2E3D-4400-B30F-94C6630770D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56873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513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790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472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240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634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328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455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404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071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176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323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982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907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</Words>
  <Application>Microsoft Office PowerPoint</Application>
  <PresentationFormat>On-screen Show (4:3)</PresentationFormat>
  <Paragraphs>2</Paragraphs>
  <Slides>11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Academia Romana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Puiu Lavinia</dc:creator>
  <cp:lastModifiedBy>Puiu Lavinia</cp:lastModifiedBy>
  <cp:revision>6</cp:revision>
  <dcterms:created xsi:type="dcterms:W3CDTF">2017-08-03T08:47:46Z</dcterms:created>
  <dcterms:modified xsi:type="dcterms:W3CDTF">2018-03-23T15:33:14Z</dcterms:modified>
</cp:coreProperties>
</file>